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8/2/2023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ΠΑΝΙΔΗΣ ΗΛΙΑΣ ΚΑΙ ΙΩΑΝΝΗΣ ΟΕ που εδρεύει στην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ΚΕΝΤΡΙΚΗΣ ΜΑΚΕΔΟΝΙΑΣ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39.754,12 € εκ των οποίων η δημόσια δαπάνη ανέρχεται σε 19.877,06€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200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Dimitris Kousias</cp:lastModifiedBy>
  <cp:revision>46</cp:revision>
  <dcterms:created xsi:type="dcterms:W3CDTF">2018-02-13T12:16:57Z</dcterms:created>
  <dcterms:modified xsi:type="dcterms:W3CDTF">2023-02-08T10:27:39Z</dcterms:modified>
</cp:coreProperties>
</file>